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4"/>
  </p:notesMasterIdLst>
  <p:sldIdLst>
    <p:sldId id="256" r:id="rId2"/>
    <p:sldId id="257" r:id="rId3"/>
  </p:sldIdLst>
  <p:sldSz cx="3492500" cy="219551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4" autoAdjust="0"/>
    <p:restoredTop sz="95542" autoAdjust="0"/>
  </p:normalViewPr>
  <p:slideViewPr>
    <p:cSldViewPr snapToGrid="0" showGuides="1">
      <p:cViewPr>
        <p:scale>
          <a:sx n="93" d="100"/>
          <a:sy n="93" d="100"/>
        </p:scale>
        <p:origin x="4040" y="19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9EDC3-9875-B64D-AAB7-A06776BF8119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4725" y="1143000"/>
            <a:ext cx="4908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AE45F-8289-2747-BF8F-9D3944197C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34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BAE45F-8289-2747-BF8F-9D3944197C2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771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表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AD5F9B9-5895-BAEE-C605-E5A94287139C}"/>
              </a:ext>
            </a:extLst>
          </p:cNvPr>
          <p:cNvSpPr/>
          <p:nvPr userDrawn="1"/>
        </p:nvSpPr>
        <p:spPr>
          <a:xfrm>
            <a:off x="215900" y="-565150"/>
            <a:ext cx="406400" cy="1879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307238A-919C-C78E-0E99-49CFB73FF0C7}"/>
              </a:ext>
            </a:extLst>
          </p:cNvPr>
          <p:cNvSpPr txBox="1"/>
          <p:nvPr userDrawn="1"/>
        </p:nvSpPr>
        <p:spPr>
          <a:xfrm>
            <a:off x="203200" y="-600632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表面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3E20A10-9EBB-7981-2634-59ABB46241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160444" y="2278334"/>
            <a:ext cx="887261" cy="555439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F5B25E41-14A9-608C-6B03-332D342E306C}"/>
              </a:ext>
            </a:extLst>
          </p:cNvPr>
          <p:cNvCxnSpPr>
            <a:cxnSpLocks/>
          </p:cNvCxnSpPr>
          <p:nvPr userDrawn="1"/>
        </p:nvCxnSpPr>
        <p:spPr>
          <a:xfrm>
            <a:off x="-2101326" y="2258291"/>
            <a:ext cx="0" cy="54610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000F3BA-76D9-1FF6-7838-17F8ECCBA68F}"/>
              </a:ext>
            </a:extLst>
          </p:cNvPr>
          <p:cNvCxnSpPr>
            <a:cxnSpLocks/>
          </p:cNvCxnSpPr>
          <p:nvPr userDrawn="1"/>
        </p:nvCxnSpPr>
        <p:spPr>
          <a:xfrm>
            <a:off x="-1332976" y="2258291"/>
            <a:ext cx="0" cy="54610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EE03F92-ED44-9E78-749F-8ADF4E417F43}"/>
              </a:ext>
            </a:extLst>
          </p:cNvPr>
          <p:cNvCxnSpPr>
            <a:cxnSpLocks/>
          </p:cNvCxnSpPr>
          <p:nvPr userDrawn="1"/>
        </p:nvCxnSpPr>
        <p:spPr>
          <a:xfrm flipH="1">
            <a:off x="-2211243" y="2340841"/>
            <a:ext cx="982518" cy="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AE09CC30-D175-18F9-4789-E50AD41A6F98}"/>
              </a:ext>
            </a:extLst>
          </p:cNvPr>
          <p:cNvCxnSpPr>
            <a:cxnSpLocks/>
          </p:cNvCxnSpPr>
          <p:nvPr userDrawn="1"/>
        </p:nvCxnSpPr>
        <p:spPr>
          <a:xfrm flipH="1">
            <a:off x="-2196955" y="2772641"/>
            <a:ext cx="923772" cy="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BF67EA6-F90D-AE57-F054-50B32BF2CFF2}"/>
              </a:ext>
            </a:extLst>
          </p:cNvPr>
          <p:cNvCxnSpPr>
            <a:cxnSpLocks/>
          </p:cNvCxnSpPr>
          <p:nvPr userDrawn="1"/>
        </p:nvCxnSpPr>
        <p:spPr>
          <a:xfrm flipH="1">
            <a:off x="-2200130" y="2312266"/>
            <a:ext cx="926947" cy="0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038E456-25D6-BA5C-4600-BC9012BD9EE8}"/>
              </a:ext>
            </a:extLst>
          </p:cNvPr>
          <p:cNvCxnSpPr>
            <a:cxnSpLocks/>
          </p:cNvCxnSpPr>
          <p:nvPr userDrawn="1"/>
        </p:nvCxnSpPr>
        <p:spPr>
          <a:xfrm flipH="1">
            <a:off x="-2200130" y="2804391"/>
            <a:ext cx="926947" cy="0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10AF2DB-C7EA-3AB3-E371-221995AB960C}"/>
              </a:ext>
            </a:extLst>
          </p:cNvPr>
          <p:cNvCxnSpPr>
            <a:cxnSpLocks/>
          </p:cNvCxnSpPr>
          <p:nvPr userDrawn="1"/>
        </p:nvCxnSpPr>
        <p:spPr>
          <a:xfrm>
            <a:off x="-2123551" y="2248766"/>
            <a:ext cx="0" cy="611909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4725FCC5-A6B7-1B67-4B8B-B9F827E7598F}"/>
              </a:ext>
            </a:extLst>
          </p:cNvPr>
          <p:cNvCxnSpPr>
            <a:cxnSpLocks/>
          </p:cNvCxnSpPr>
          <p:nvPr userDrawn="1"/>
        </p:nvCxnSpPr>
        <p:spPr>
          <a:xfrm>
            <a:off x="-1303707" y="2248766"/>
            <a:ext cx="0" cy="611909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>
            <a:extLst>
              <a:ext uri="{FF2B5EF4-FFF2-40B4-BE49-F238E27FC236}">
                <a16:creationId xmlns:a16="http://schemas.microsoft.com/office/drawing/2014/main" id="{0D8148B1-2C03-B47A-BD94-FFFE860E47BC}"/>
              </a:ext>
            </a:extLst>
          </p:cNvPr>
          <p:cNvSpPr/>
          <p:nvPr userDrawn="1"/>
        </p:nvSpPr>
        <p:spPr>
          <a:xfrm rot="11046782">
            <a:off x="-1311103" y="2286194"/>
            <a:ext cx="142512" cy="45719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ysClr val="windowText" lastClr="000000"/>
              </a:solidFill>
            </a:endParaRPr>
          </a:p>
        </p:txBody>
      </p:sp>
      <p:sp>
        <p:nvSpPr>
          <p:cNvPr id="14" name="右矢印 13">
            <a:extLst>
              <a:ext uri="{FF2B5EF4-FFF2-40B4-BE49-F238E27FC236}">
                <a16:creationId xmlns:a16="http://schemas.microsoft.com/office/drawing/2014/main" id="{7DDEAA4D-6AC1-6F48-72E7-6140E9A7E3F7}"/>
              </a:ext>
            </a:extLst>
          </p:cNvPr>
          <p:cNvSpPr/>
          <p:nvPr userDrawn="1"/>
        </p:nvSpPr>
        <p:spPr>
          <a:xfrm rot="10461255">
            <a:off x="-1311550" y="2383720"/>
            <a:ext cx="142512" cy="45719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214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997FAF4-259C-6DF5-8B22-D38B261137D5}"/>
              </a:ext>
            </a:extLst>
          </p:cNvPr>
          <p:cNvSpPr/>
          <p:nvPr userDrawn="1"/>
        </p:nvSpPr>
        <p:spPr>
          <a:xfrm>
            <a:off x="215900" y="-565150"/>
            <a:ext cx="406400" cy="1879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3F08E5-BD8D-6A24-CCD9-85DA992420FA}"/>
              </a:ext>
            </a:extLst>
          </p:cNvPr>
          <p:cNvSpPr txBox="1"/>
          <p:nvPr userDrawn="1"/>
        </p:nvSpPr>
        <p:spPr>
          <a:xfrm>
            <a:off x="203200" y="-600632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裏面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E7BBDBA-D1FD-B3A7-D82B-4713E6D4E3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160444" y="2278334"/>
            <a:ext cx="887261" cy="555439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0B076AB-333B-346D-D13C-D569B4337552}"/>
              </a:ext>
            </a:extLst>
          </p:cNvPr>
          <p:cNvCxnSpPr>
            <a:cxnSpLocks/>
          </p:cNvCxnSpPr>
          <p:nvPr userDrawn="1"/>
        </p:nvCxnSpPr>
        <p:spPr>
          <a:xfrm>
            <a:off x="-2101326" y="2258291"/>
            <a:ext cx="0" cy="54610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F3F71958-F036-581D-39F2-8324DB587D3E}"/>
              </a:ext>
            </a:extLst>
          </p:cNvPr>
          <p:cNvCxnSpPr>
            <a:cxnSpLocks/>
          </p:cNvCxnSpPr>
          <p:nvPr userDrawn="1"/>
        </p:nvCxnSpPr>
        <p:spPr>
          <a:xfrm>
            <a:off x="-1332976" y="2258291"/>
            <a:ext cx="0" cy="54610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CF186BCB-934F-E426-D81E-02FBC8CFE92C}"/>
              </a:ext>
            </a:extLst>
          </p:cNvPr>
          <p:cNvCxnSpPr>
            <a:cxnSpLocks/>
          </p:cNvCxnSpPr>
          <p:nvPr userDrawn="1"/>
        </p:nvCxnSpPr>
        <p:spPr>
          <a:xfrm flipH="1">
            <a:off x="-2211243" y="2340841"/>
            <a:ext cx="982518" cy="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C8396BC7-5E65-E998-2894-2143BCF6BB18}"/>
              </a:ext>
            </a:extLst>
          </p:cNvPr>
          <p:cNvCxnSpPr>
            <a:cxnSpLocks/>
          </p:cNvCxnSpPr>
          <p:nvPr userDrawn="1"/>
        </p:nvCxnSpPr>
        <p:spPr>
          <a:xfrm flipH="1">
            <a:off x="-2196955" y="2772641"/>
            <a:ext cx="923772" cy="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26A926F2-B7CF-BCBE-2017-9E0B9406EE8B}"/>
              </a:ext>
            </a:extLst>
          </p:cNvPr>
          <p:cNvCxnSpPr>
            <a:cxnSpLocks/>
          </p:cNvCxnSpPr>
          <p:nvPr userDrawn="1"/>
        </p:nvCxnSpPr>
        <p:spPr>
          <a:xfrm flipH="1">
            <a:off x="-2200130" y="2312266"/>
            <a:ext cx="926947" cy="0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10369A5-494D-91F4-D861-C7B3287C2A9F}"/>
              </a:ext>
            </a:extLst>
          </p:cNvPr>
          <p:cNvCxnSpPr>
            <a:cxnSpLocks/>
          </p:cNvCxnSpPr>
          <p:nvPr userDrawn="1"/>
        </p:nvCxnSpPr>
        <p:spPr>
          <a:xfrm flipH="1">
            <a:off x="-2200130" y="2804391"/>
            <a:ext cx="926947" cy="0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4B2EACAE-41A2-7F09-C64E-5902100CA265}"/>
              </a:ext>
            </a:extLst>
          </p:cNvPr>
          <p:cNvCxnSpPr>
            <a:cxnSpLocks/>
          </p:cNvCxnSpPr>
          <p:nvPr userDrawn="1"/>
        </p:nvCxnSpPr>
        <p:spPr>
          <a:xfrm>
            <a:off x="-2123551" y="2248766"/>
            <a:ext cx="0" cy="611909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433B10D7-920B-38EB-0FEC-DC7EBB6A3283}"/>
              </a:ext>
            </a:extLst>
          </p:cNvPr>
          <p:cNvCxnSpPr>
            <a:cxnSpLocks/>
          </p:cNvCxnSpPr>
          <p:nvPr userDrawn="1"/>
        </p:nvCxnSpPr>
        <p:spPr>
          <a:xfrm>
            <a:off x="-1303707" y="2248766"/>
            <a:ext cx="0" cy="611909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>
            <a:extLst>
              <a:ext uri="{FF2B5EF4-FFF2-40B4-BE49-F238E27FC236}">
                <a16:creationId xmlns:a16="http://schemas.microsoft.com/office/drawing/2014/main" id="{7FD99486-F420-E4F1-373E-2371854D2448}"/>
              </a:ext>
            </a:extLst>
          </p:cNvPr>
          <p:cNvSpPr/>
          <p:nvPr userDrawn="1"/>
        </p:nvSpPr>
        <p:spPr>
          <a:xfrm rot="11046782">
            <a:off x="-1311103" y="2286194"/>
            <a:ext cx="142512" cy="45719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ysClr val="windowText" lastClr="000000"/>
              </a:solidFill>
            </a:endParaRPr>
          </a:p>
        </p:txBody>
      </p:sp>
      <p:sp>
        <p:nvSpPr>
          <p:cNvPr id="14" name="右矢印 13">
            <a:extLst>
              <a:ext uri="{FF2B5EF4-FFF2-40B4-BE49-F238E27FC236}">
                <a16:creationId xmlns:a16="http://schemas.microsoft.com/office/drawing/2014/main" id="{A2A0430E-4C8F-5FCC-2919-2C49941618D9}"/>
              </a:ext>
            </a:extLst>
          </p:cNvPr>
          <p:cNvSpPr/>
          <p:nvPr userDrawn="1"/>
        </p:nvSpPr>
        <p:spPr>
          <a:xfrm rot="10461255">
            <a:off x="-1311550" y="2383720"/>
            <a:ext cx="142512" cy="45719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510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298087D-B73F-58D9-C303-E4BC55BD761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1979" y="-438600"/>
            <a:ext cx="2838794" cy="3715200"/>
          </a:xfrm>
          <a:prstGeom prst="rect">
            <a:avLst/>
          </a:prstGeom>
        </p:spPr>
      </p:pic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FB0C66E4-F5FA-6341-B62C-8C10995B9A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32542"/>
          <a:stretch>
            <a:fillRect/>
          </a:stretch>
        </p:blipFill>
        <p:spPr>
          <a:xfrm>
            <a:off x="-2202511" y="-1414255"/>
            <a:ext cx="3711406" cy="68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1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</p:sldLayoutIdLst>
  <p:txStyles>
    <p:titleStyle>
      <a:lvl1pPr algn="l" defTabSz="261976" rtl="0" eaLnBrk="1" latinLnBrk="0" hangingPunct="1">
        <a:lnSpc>
          <a:spcPct val="90000"/>
        </a:lnSpc>
        <a:spcBef>
          <a:spcPct val="0"/>
        </a:spcBef>
        <a:buNone/>
        <a:defRPr kumimoji="1" sz="126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494" indent="-65494" algn="l" defTabSz="261976" rtl="0" eaLnBrk="1" latinLnBrk="0" hangingPunct="1">
        <a:lnSpc>
          <a:spcPct val="90000"/>
        </a:lnSpc>
        <a:spcBef>
          <a:spcPts val="287"/>
        </a:spcBef>
        <a:buFont typeface="Arial" panose="020B0604020202020204" pitchFamily="34" charset="0"/>
        <a:buChar char="•"/>
        <a:defRPr kumimoji="1" sz="802" kern="1200">
          <a:solidFill>
            <a:schemeClr val="tx1"/>
          </a:solidFill>
          <a:latin typeface="+mn-lt"/>
          <a:ea typeface="+mn-ea"/>
          <a:cs typeface="+mn-cs"/>
        </a:defRPr>
      </a:lvl1pPr>
      <a:lvl2pPr marL="196482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688" kern="1200">
          <a:solidFill>
            <a:schemeClr val="tx1"/>
          </a:solidFill>
          <a:latin typeface="+mn-lt"/>
          <a:ea typeface="+mn-ea"/>
          <a:cs typeface="+mn-cs"/>
        </a:defRPr>
      </a:lvl2pPr>
      <a:lvl3pPr marL="327470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73" kern="1200">
          <a:solidFill>
            <a:schemeClr val="tx1"/>
          </a:solidFill>
          <a:latin typeface="+mn-lt"/>
          <a:ea typeface="+mn-ea"/>
          <a:cs typeface="+mn-cs"/>
        </a:defRPr>
      </a:lvl3pPr>
      <a:lvl4pPr marL="458457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4pPr>
      <a:lvl5pPr marL="589445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5pPr>
      <a:lvl6pPr marL="720433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6pPr>
      <a:lvl7pPr marL="851421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7pPr>
      <a:lvl8pPr marL="982409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8pPr>
      <a:lvl9pPr marL="1113396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1pPr>
      <a:lvl2pPr marL="130988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2pPr>
      <a:lvl3pPr marL="261976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3pPr>
      <a:lvl4pPr marL="392963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4pPr>
      <a:lvl5pPr marL="523951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5pPr>
      <a:lvl6pPr marL="654939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6pPr>
      <a:lvl7pPr marL="785927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7pPr>
      <a:lvl8pPr marL="916915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8pPr>
      <a:lvl9pPr marL="1047902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" userDrawn="1">
          <p15:clr>
            <a:srgbClr val="F26B43"/>
          </p15:clr>
        </p15:guide>
        <p15:guide id="3" pos="2132" userDrawn="1">
          <p15:clr>
            <a:srgbClr val="F26B43"/>
          </p15:clr>
        </p15:guide>
        <p15:guide id="4" orient="horz" pos="1315" userDrawn="1">
          <p15:clr>
            <a:srgbClr val="F26B43"/>
          </p15:clr>
        </p15:guide>
        <p15:guide id="5" pos="68" userDrawn="1">
          <p15:clr>
            <a:srgbClr val="F26B43"/>
          </p15:clr>
        </p15:guide>
        <p15:guide id="6" pos="2064" userDrawn="1">
          <p15:clr>
            <a:srgbClr val="5ACBF0"/>
          </p15:clr>
        </p15:guide>
        <p15:guide id="7" orient="horz" pos="136" userDrawn="1">
          <p15:clr>
            <a:srgbClr val="5ACBF0"/>
          </p15:clr>
        </p15:guide>
        <p15:guide id="8" orient="horz" pos="1246" userDrawn="1">
          <p15:clr>
            <a:srgbClr val="5ACBF0"/>
          </p15:clr>
        </p15:guide>
        <p15:guide id="9" pos="136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1038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0C360-9927-CF60-F428-08B92B2B8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8900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1</Words>
  <Application>Microsoft Macintosh PowerPoint</Application>
  <PresentationFormat>ユーザー設定</PresentationFormat>
  <Paragraphs>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ゴシック</vt:lpstr>
      <vt:lpstr>游ゴシック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ac_dtp015</dc:creator>
  <cp:lastModifiedBy>kingo kinoshita</cp:lastModifiedBy>
  <cp:revision>15</cp:revision>
  <dcterms:created xsi:type="dcterms:W3CDTF">2025-08-29T04:59:42Z</dcterms:created>
  <dcterms:modified xsi:type="dcterms:W3CDTF">2026-02-05T14:05:18Z</dcterms:modified>
</cp:coreProperties>
</file>