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4"/>
  </p:notesMasterIdLst>
  <p:sldIdLst>
    <p:sldId id="256" r:id="rId2"/>
    <p:sldId id="257" r:id="rId3"/>
  </p:sldIdLst>
  <p:sldSz cx="2195513" cy="3492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37" autoAdjust="0"/>
    <p:restoredTop sz="94725" autoAdjust="0"/>
  </p:normalViewPr>
  <p:slideViewPr>
    <p:cSldViewPr snapToGrid="0" showGuides="1">
      <p:cViewPr varScale="1">
        <p:scale>
          <a:sx n="217" d="100"/>
          <a:sy n="217" d="100"/>
        </p:scale>
        <p:origin x="42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C817E-4221-1044-894A-A329431F19C7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59038" y="1143000"/>
            <a:ext cx="19399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00955-76D5-764A-B646-E9308E8A38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6659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400955-76D5-764A-B646-E9308E8A388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320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表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AAE0F28-14E8-E070-C772-3E141373908C}"/>
              </a:ext>
            </a:extLst>
          </p:cNvPr>
          <p:cNvSpPr/>
          <p:nvPr userDrawn="1"/>
        </p:nvSpPr>
        <p:spPr>
          <a:xfrm>
            <a:off x="2487607" y="361963"/>
            <a:ext cx="385133" cy="190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0A47B3-0518-C0CD-8A55-6199660E0D33}"/>
              </a:ext>
            </a:extLst>
          </p:cNvPr>
          <p:cNvSpPr txBox="1"/>
          <p:nvPr userDrawn="1"/>
        </p:nvSpPr>
        <p:spPr>
          <a:xfrm>
            <a:off x="2464747" y="326482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表面</a:t>
            </a:r>
          </a:p>
        </p:txBody>
      </p:sp>
    </p:spTree>
    <p:extLst>
      <p:ext uri="{BB962C8B-B14F-4D97-AF65-F5344CB8AC3E}">
        <p14:creationId xmlns:p14="http://schemas.microsoft.com/office/powerpoint/2010/main" val="1477481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972827B-12DA-DBCE-13CC-552A56EC1389}"/>
              </a:ext>
            </a:extLst>
          </p:cNvPr>
          <p:cNvSpPr/>
          <p:nvPr userDrawn="1"/>
        </p:nvSpPr>
        <p:spPr>
          <a:xfrm>
            <a:off x="2487607" y="361963"/>
            <a:ext cx="385133" cy="190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A55CDAB-8EF6-A602-E0FB-8865E22D3A3A}"/>
              </a:ext>
            </a:extLst>
          </p:cNvPr>
          <p:cNvSpPr txBox="1"/>
          <p:nvPr userDrawn="1"/>
        </p:nvSpPr>
        <p:spPr>
          <a:xfrm>
            <a:off x="2464747" y="326482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裏面</a:t>
            </a:r>
          </a:p>
        </p:txBody>
      </p:sp>
    </p:spTree>
    <p:extLst>
      <p:ext uri="{BB962C8B-B14F-4D97-AF65-F5344CB8AC3E}">
        <p14:creationId xmlns:p14="http://schemas.microsoft.com/office/powerpoint/2010/main" val="3250666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9FFB226C-E582-4272-F440-99AF6D212DF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59545" y="134172"/>
            <a:ext cx="2488045" cy="3256161"/>
          </a:xfrm>
          <a:prstGeom prst="rect">
            <a:avLst/>
          </a:prstGeom>
        </p:spPr>
      </p:pic>
      <p:pic>
        <p:nvPicPr>
          <p:cNvPr id="4" name="グラフィックス 3">
            <a:extLst>
              <a:ext uri="{FF2B5EF4-FFF2-40B4-BE49-F238E27FC236}">
                <a16:creationId xmlns:a16="http://schemas.microsoft.com/office/drawing/2014/main" id="{3E9C561C-3AB0-78F5-B283-CC814E817B2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32802"/>
          <a:stretch>
            <a:fillRect/>
          </a:stretch>
        </p:blipFill>
        <p:spPr>
          <a:xfrm>
            <a:off x="-2076577" y="-912256"/>
            <a:ext cx="3010153" cy="556826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FDABEEBB-70EA-A5CD-0942-4251D2FBB5F1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-1946275" y="2518769"/>
            <a:ext cx="777876" cy="486962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C02B3220-7B0D-CF98-5C0C-AF533A13C3BE}"/>
              </a:ext>
            </a:extLst>
          </p:cNvPr>
          <p:cNvCxnSpPr/>
          <p:nvPr userDrawn="1"/>
        </p:nvCxnSpPr>
        <p:spPr>
          <a:xfrm>
            <a:off x="-1893508" y="2489200"/>
            <a:ext cx="0" cy="546100"/>
          </a:xfrm>
          <a:prstGeom prst="line">
            <a:avLst/>
          </a:prstGeom>
          <a:ln w="3175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143C3740-CA54-BB0A-7C02-7131BB7FFA02}"/>
              </a:ext>
            </a:extLst>
          </p:cNvPr>
          <p:cNvCxnSpPr/>
          <p:nvPr userDrawn="1"/>
        </p:nvCxnSpPr>
        <p:spPr>
          <a:xfrm>
            <a:off x="-1229933" y="2489200"/>
            <a:ext cx="0" cy="546100"/>
          </a:xfrm>
          <a:prstGeom prst="line">
            <a:avLst/>
          </a:prstGeom>
          <a:ln w="3175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8F954A8-0D23-1E83-99B6-E9442A29C540}"/>
              </a:ext>
            </a:extLst>
          </p:cNvPr>
          <p:cNvCxnSpPr>
            <a:cxnSpLocks/>
          </p:cNvCxnSpPr>
          <p:nvPr userDrawn="1"/>
        </p:nvCxnSpPr>
        <p:spPr>
          <a:xfrm flipH="1">
            <a:off x="-2003425" y="2571750"/>
            <a:ext cx="863600" cy="0"/>
          </a:xfrm>
          <a:prstGeom prst="line">
            <a:avLst/>
          </a:prstGeom>
          <a:ln w="3175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AFE410CD-757E-3923-C52D-F73194CBA9CF}"/>
              </a:ext>
            </a:extLst>
          </p:cNvPr>
          <p:cNvCxnSpPr>
            <a:cxnSpLocks/>
          </p:cNvCxnSpPr>
          <p:nvPr userDrawn="1"/>
        </p:nvCxnSpPr>
        <p:spPr>
          <a:xfrm flipH="1">
            <a:off x="-1989137" y="2949575"/>
            <a:ext cx="849312" cy="0"/>
          </a:xfrm>
          <a:prstGeom prst="line">
            <a:avLst/>
          </a:prstGeom>
          <a:ln w="3175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0C0D57-7CBA-6F9A-25C9-C213AA75E584}"/>
              </a:ext>
            </a:extLst>
          </p:cNvPr>
          <p:cNvCxnSpPr>
            <a:cxnSpLocks/>
          </p:cNvCxnSpPr>
          <p:nvPr userDrawn="1"/>
        </p:nvCxnSpPr>
        <p:spPr>
          <a:xfrm flipH="1">
            <a:off x="-1995487" y="2543175"/>
            <a:ext cx="863600" cy="0"/>
          </a:xfrm>
          <a:prstGeom prst="line">
            <a:avLst/>
          </a:prstGeom>
          <a:ln w="31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224BF88F-966B-2F35-1959-5748AE341FD1}"/>
              </a:ext>
            </a:extLst>
          </p:cNvPr>
          <p:cNvCxnSpPr>
            <a:cxnSpLocks/>
          </p:cNvCxnSpPr>
          <p:nvPr userDrawn="1"/>
        </p:nvCxnSpPr>
        <p:spPr>
          <a:xfrm flipH="1">
            <a:off x="-1992312" y="2978150"/>
            <a:ext cx="863600" cy="0"/>
          </a:xfrm>
          <a:prstGeom prst="line">
            <a:avLst/>
          </a:prstGeom>
          <a:ln w="31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A9F1FC40-B35B-1816-9EEB-780C7ABFBEF3}"/>
              </a:ext>
            </a:extLst>
          </p:cNvPr>
          <p:cNvCxnSpPr/>
          <p:nvPr userDrawn="1"/>
        </p:nvCxnSpPr>
        <p:spPr>
          <a:xfrm>
            <a:off x="-1918908" y="2479675"/>
            <a:ext cx="0" cy="546100"/>
          </a:xfrm>
          <a:prstGeom prst="line">
            <a:avLst/>
          </a:prstGeom>
          <a:ln w="31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1C54919C-82F4-EE04-7D3E-D7B04939F28F}"/>
              </a:ext>
            </a:extLst>
          </p:cNvPr>
          <p:cNvCxnSpPr/>
          <p:nvPr userDrawn="1"/>
        </p:nvCxnSpPr>
        <p:spPr>
          <a:xfrm>
            <a:off x="-1201358" y="2489200"/>
            <a:ext cx="0" cy="546100"/>
          </a:xfrm>
          <a:prstGeom prst="line">
            <a:avLst/>
          </a:prstGeom>
          <a:ln w="31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右矢印 12">
            <a:extLst>
              <a:ext uri="{FF2B5EF4-FFF2-40B4-BE49-F238E27FC236}">
                <a16:creationId xmlns:a16="http://schemas.microsoft.com/office/drawing/2014/main" id="{59DF9362-3CD9-2469-FF15-35B90470458F}"/>
              </a:ext>
            </a:extLst>
          </p:cNvPr>
          <p:cNvSpPr/>
          <p:nvPr userDrawn="1"/>
        </p:nvSpPr>
        <p:spPr>
          <a:xfrm rot="11352549">
            <a:off x="-1228128" y="2514921"/>
            <a:ext cx="142512" cy="45719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 w="0"/>
              <a:solidFill>
                <a:sysClr val="windowText" lastClr="000000"/>
              </a:solidFill>
            </a:endParaRPr>
          </a:p>
        </p:txBody>
      </p:sp>
      <p:sp>
        <p:nvSpPr>
          <p:cNvPr id="14" name="右矢印 13">
            <a:extLst>
              <a:ext uri="{FF2B5EF4-FFF2-40B4-BE49-F238E27FC236}">
                <a16:creationId xmlns:a16="http://schemas.microsoft.com/office/drawing/2014/main" id="{B48DD53F-256A-2801-E1EA-C695494412A4}"/>
              </a:ext>
            </a:extLst>
          </p:cNvPr>
          <p:cNvSpPr/>
          <p:nvPr userDrawn="1"/>
        </p:nvSpPr>
        <p:spPr>
          <a:xfrm rot="10461255">
            <a:off x="-1228129" y="2603055"/>
            <a:ext cx="142512" cy="45719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 w="0"/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089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</p:sldLayoutIdLst>
  <p:txStyles>
    <p:titleStyle>
      <a:lvl1pPr algn="l" defTabSz="219547" rtl="0" eaLnBrk="1" latinLnBrk="0" hangingPunct="1">
        <a:lnSpc>
          <a:spcPct val="90000"/>
        </a:lnSpc>
        <a:spcBef>
          <a:spcPct val="0"/>
        </a:spcBef>
        <a:buNone/>
        <a:defRPr kumimoji="1" sz="10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87" indent="-54887" algn="l" defTabSz="219547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kumimoji="1" sz="672" kern="1200">
          <a:solidFill>
            <a:schemeClr val="tx1"/>
          </a:solidFill>
          <a:latin typeface="+mn-lt"/>
          <a:ea typeface="+mn-ea"/>
          <a:cs typeface="+mn-cs"/>
        </a:defRPr>
      </a:lvl1pPr>
      <a:lvl2pPr marL="164661" indent="-54887" algn="l" defTabSz="219547" rtl="0" eaLnBrk="1" latinLnBrk="0" hangingPunct="1">
        <a:lnSpc>
          <a:spcPct val="90000"/>
        </a:lnSpc>
        <a:spcBef>
          <a:spcPts val="120"/>
        </a:spcBef>
        <a:buFont typeface="Arial" panose="020B0604020202020204" pitchFamily="34" charset="0"/>
        <a:buChar char="•"/>
        <a:defRPr kumimoji="1" sz="576" kern="1200">
          <a:solidFill>
            <a:schemeClr val="tx1"/>
          </a:solidFill>
          <a:latin typeface="+mn-lt"/>
          <a:ea typeface="+mn-ea"/>
          <a:cs typeface="+mn-cs"/>
        </a:defRPr>
      </a:lvl2pPr>
      <a:lvl3pPr marL="274434" indent="-54887" algn="l" defTabSz="219547" rtl="0" eaLnBrk="1" latinLnBrk="0" hangingPunct="1">
        <a:lnSpc>
          <a:spcPct val="90000"/>
        </a:lnSpc>
        <a:spcBef>
          <a:spcPts val="120"/>
        </a:spcBef>
        <a:buFont typeface="Arial" panose="020B0604020202020204" pitchFamily="34" charset="0"/>
        <a:buChar char="•"/>
        <a:defRPr kumimoji="1" sz="480" kern="1200">
          <a:solidFill>
            <a:schemeClr val="tx1"/>
          </a:solidFill>
          <a:latin typeface="+mn-lt"/>
          <a:ea typeface="+mn-ea"/>
          <a:cs typeface="+mn-cs"/>
        </a:defRPr>
      </a:lvl3pPr>
      <a:lvl4pPr marL="384208" indent="-54887" algn="l" defTabSz="219547" rtl="0" eaLnBrk="1" latinLnBrk="0" hangingPunct="1">
        <a:lnSpc>
          <a:spcPct val="90000"/>
        </a:lnSpc>
        <a:spcBef>
          <a:spcPts val="120"/>
        </a:spcBef>
        <a:buFont typeface="Arial" panose="020B0604020202020204" pitchFamily="34" charset="0"/>
        <a:buChar char="•"/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4pPr>
      <a:lvl5pPr marL="493982" indent="-54887" algn="l" defTabSz="219547" rtl="0" eaLnBrk="1" latinLnBrk="0" hangingPunct="1">
        <a:lnSpc>
          <a:spcPct val="90000"/>
        </a:lnSpc>
        <a:spcBef>
          <a:spcPts val="120"/>
        </a:spcBef>
        <a:buFont typeface="Arial" panose="020B0604020202020204" pitchFamily="34" charset="0"/>
        <a:buChar char="•"/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5pPr>
      <a:lvl6pPr marL="603755" indent="-54887" algn="l" defTabSz="219547" rtl="0" eaLnBrk="1" latinLnBrk="0" hangingPunct="1">
        <a:lnSpc>
          <a:spcPct val="90000"/>
        </a:lnSpc>
        <a:spcBef>
          <a:spcPts val="120"/>
        </a:spcBef>
        <a:buFont typeface="Arial" panose="020B0604020202020204" pitchFamily="34" charset="0"/>
        <a:buChar char="•"/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6pPr>
      <a:lvl7pPr marL="713529" indent="-54887" algn="l" defTabSz="219547" rtl="0" eaLnBrk="1" latinLnBrk="0" hangingPunct="1">
        <a:lnSpc>
          <a:spcPct val="90000"/>
        </a:lnSpc>
        <a:spcBef>
          <a:spcPts val="120"/>
        </a:spcBef>
        <a:buFont typeface="Arial" panose="020B0604020202020204" pitchFamily="34" charset="0"/>
        <a:buChar char="•"/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7pPr>
      <a:lvl8pPr marL="823303" indent="-54887" algn="l" defTabSz="219547" rtl="0" eaLnBrk="1" latinLnBrk="0" hangingPunct="1">
        <a:lnSpc>
          <a:spcPct val="90000"/>
        </a:lnSpc>
        <a:spcBef>
          <a:spcPts val="120"/>
        </a:spcBef>
        <a:buFont typeface="Arial" panose="020B0604020202020204" pitchFamily="34" charset="0"/>
        <a:buChar char="•"/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8pPr>
      <a:lvl9pPr marL="933077" indent="-54887" algn="l" defTabSz="219547" rtl="0" eaLnBrk="1" latinLnBrk="0" hangingPunct="1">
        <a:lnSpc>
          <a:spcPct val="90000"/>
        </a:lnSpc>
        <a:spcBef>
          <a:spcPts val="120"/>
        </a:spcBef>
        <a:buFont typeface="Arial" panose="020B0604020202020204" pitchFamily="34" charset="0"/>
        <a:buChar char="•"/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1pPr>
      <a:lvl2pPr marL="109774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2pPr>
      <a:lvl3pPr marL="219547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3pPr>
      <a:lvl4pPr marL="329321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4pPr>
      <a:lvl5pPr marL="439095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5pPr>
      <a:lvl6pPr marL="548869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6pPr>
      <a:lvl7pPr marL="658642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7pPr>
      <a:lvl8pPr marL="768416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8pPr>
      <a:lvl9pPr marL="878190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8" userDrawn="1">
          <p15:clr>
            <a:srgbClr val="F26B43"/>
          </p15:clr>
        </p15:guide>
        <p15:guide id="2" pos="1314" userDrawn="1">
          <p15:clr>
            <a:srgbClr val="F26B43"/>
          </p15:clr>
        </p15:guide>
        <p15:guide id="3" orient="horz" pos="2132" userDrawn="1">
          <p15:clr>
            <a:srgbClr val="F26B43"/>
          </p15:clr>
        </p15:guide>
        <p15:guide id="4" pos="68" userDrawn="1">
          <p15:clr>
            <a:srgbClr val="F26B43"/>
          </p15:clr>
        </p15:guide>
        <p15:guide id="5" pos="1247" userDrawn="1">
          <p15:clr>
            <a:srgbClr val="5ACBF0"/>
          </p15:clr>
        </p15:guide>
        <p15:guide id="6" orient="horz" pos="136" userDrawn="1">
          <p15:clr>
            <a:srgbClr val="5ACBF0"/>
          </p15:clr>
        </p15:guide>
        <p15:guide id="7" orient="horz" pos="2064" userDrawn="1">
          <p15:clr>
            <a:srgbClr val="5ACBF0"/>
          </p15:clr>
        </p15:guide>
        <p15:guide id="8" pos="136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334B787D-B616-AC1E-D528-D0768CA402C5}"/>
              </a:ext>
            </a:extLst>
          </p:cNvPr>
          <p:cNvCxnSpPr/>
          <p:nvPr/>
        </p:nvCxnSpPr>
        <p:spPr>
          <a:xfrm>
            <a:off x="-1893508" y="2489200"/>
            <a:ext cx="0" cy="546100"/>
          </a:xfrm>
          <a:prstGeom prst="line">
            <a:avLst/>
          </a:prstGeom>
          <a:ln w="3175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508874F-AE05-2C44-C3FB-A3E270B109A5}"/>
              </a:ext>
            </a:extLst>
          </p:cNvPr>
          <p:cNvCxnSpPr/>
          <p:nvPr/>
        </p:nvCxnSpPr>
        <p:spPr>
          <a:xfrm>
            <a:off x="-1229933" y="2489200"/>
            <a:ext cx="0" cy="546100"/>
          </a:xfrm>
          <a:prstGeom prst="line">
            <a:avLst/>
          </a:prstGeom>
          <a:ln w="3175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2AA6826-FFBE-A694-DFDE-B884609B6D48}"/>
              </a:ext>
            </a:extLst>
          </p:cNvPr>
          <p:cNvCxnSpPr/>
          <p:nvPr/>
        </p:nvCxnSpPr>
        <p:spPr>
          <a:xfrm>
            <a:off x="-1201358" y="2489200"/>
            <a:ext cx="0" cy="546100"/>
          </a:xfrm>
          <a:prstGeom prst="line">
            <a:avLst/>
          </a:prstGeom>
          <a:ln w="31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038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8271454"/>
      </p:ext>
    </p:extLst>
  </p:cSld>
  <p:clrMapOvr>
    <a:masterClrMapping/>
  </p:clrMapOvr>
</p:sld>
</file>

<file path=ppt/theme/theme1.xml><?xml version="1.0" encoding="utf-8"?>
<a:theme xmlns:a="http://schemas.openxmlformats.org/drawingml/2006/main" name="名刺タテテンプレー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4153</TotalTime>
  <Words>1</Words>
  <Application>Microsoft Macintosh PowerPoint</Application>
  <PresentationFormat>ユーザー設定</PresentationFormat>
  <Paragraphs>1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ゴシック</vt:lpstr>
      <vt:lpstr>游ゴシック</vt:lpstr>
      <vt:lpstr>Arial</vt:lpstr>
      <vt:lpstr>Calibri</vt:lpstr>
      <vt:lpstr>名刺タテテンプレート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ac_dtp015</dc:creator>
  <cp:lastModifiedBy>kingo kinoshita</cp:lastModifiedBy>
  <cp:revision>16</cp:revision>
  <dcterms:created xsi:type="dcterms:W3CDTF">2025-08-29T04:59:42Z</dcterms:created>
  <dcterms:modified xsi:type="dcterms:W3CDTF">2026-02-05T14:04:20Z</dcterms:modified>
</cp:coreProperties>
</file>